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10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76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02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12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35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73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44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74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8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4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4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F6286-E384-431E-B34A-FB37C3741935}" type="datetimeFigureOut">
              <a:rPr kumimoji="1" lang="ja-JP" altLang="en-US" smtClean="0"/>
              <a:t>2019/7/21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621E5-26E0-498D-B249-A4BD0325AD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5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角を丸くする 20">
            <a:extLst>
              <a:ext uri="{FF2B5EF4-FFF2-40B4-BE49-F238E27FC236}">
                <a16:creationId xmlns:a16="http://schemas.microsoft.com/office/drawing/2014/main" id="{FD230F7D-DAA6-4BA0-8674-EF27727D726B}"/>
              </a:ext>
            </a:extLst>
          </p:cNvPr>
          <p:cNvSpPr/>
          <p:nvPr/>
        </p:nvSpPr>
        <p:spPr>
          <a:xfrm>
            <a:off x="107014" y="2850226"/>
            <a:ext cx="2577663" cy="902472"/>
          </a:xfrm>
          <a:prstGeom prst="roundRect">
            <a:avLst>
              <a:gd name="adj" fmla="val 1371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A9CB5FC-8628-4ABD-AE1E-80576AA71369}"/>
              </a:ext>
            </a:extLst>
          </p:cNvPr>
          <p:cNvSpPr/>
          <p:nvPr/>
        </p:nvSpPr>
        <p:spPr>
          <a:xfrm>
            <a:off x="195943" y="102442"/>
            <a:ext cx="1404257" cy="140425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5E92BE-7B64-444C-A3EA-25004533C4F0}"/>
              </a:ext>
            </a:extLst>
          </p:cNvPr>
          <p:cNvSpPr txBox="1"/>
          <p:nvPr/>
        </p:nvSpPr>
        <p:spPr>
          <a:xfrm>
            <a:off x="1600200" y="608627"/>
            <a:ext cx="81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n w="889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053922-AF43-4F0D-A95D-39C52389B48B}"/>
              </a:ext>
            </a:extLst>
          </p:cNvPr>
          <p:cNvSpPr txBox="1"/>
          <p:nvPr/>
        </p:nvSpPr>
        <p:spPr>
          <a:xfrm>
            <a:off x="1600200" y="608627"/>
            <a:ext cx="81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CF4CEC-5409-4E30-B263-B5C9C2FFDF88}"/>
              </a:ext>
            </a:extLst>
          </p:cNvPr>
          <p:cNvSpPr txBox="1"/>
          <p:nvPr/>
        </p:nvSpPr>
        <p:spPr>
          <a:xfrm>
            <a:off x="2482050" y="770473"/>
            <a:ext cx="7265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スポーツスタッキング交流会！！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6313AC-A25A-4CF1-8F77-8F9505BBF4FA}"/>
              </a:ext>
            </a:extLst>
          </p:cNvPr>
          <p:cNvSpPr txBox="1"/>
          <p:nvPr/>
        </p:nvSpPr>
        <p:spPr>
          <a:xfrm>
            <a:off x="73078" y="1536084"/>
            <a:ext cx="995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秋はスポーツの季節。その前に</a:t>
            </a:r>
            <a:r>
              <a:rPr kumimoji="1" lang="ja-JP" altLang="en-US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スポーツスタッキングを体験してみたい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！という方にぴったりの会です。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日本スポーツスタキング協会公認　認定記録にチャレンジしてみよう！！　何級目指せるかな！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3C17C08A-4121-4CE4-BF9A-1171EE9909BF}"/>
              </a:ext>
            </a:extLst>
          </p:cNvPr>
          <p:cNvSpPr/>
          <p:nvPr/>
        </p:nvSpPr>
        <p:spPr>
          <a:xfrm>
            <a:off x="4437234" y="2153710"/>
            <a:ext cx="5374999" cy="2852972"/>
          </a:xfrm>
          <a:prstGeom prst="roundRect">
            <a:avLst>
              <a:gd name="adj" fmla="val 13714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11FD21-6B39-4D8C-91CB-5C777493C49A}"/>
              </a:ext>
            </a:extLst>
          </p:cNvPr>
          <p:cNvSpPr txBox="1"/>
          <p:nvPr/>
        </p:nvSpPr>
        <p:spPr>
          <a:xfrm>
            <a:off x="6495900" y="2208893"/>
            <a:ext cx="3326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当日スケジュール予定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１３：３０　受付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１３：４５　開会式典　練馬区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１４：００～１５：３０　交流会　　９０分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スポーツスタッキング練習・タイム記録会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１５：４５　閉会　　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１６：００　解散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CC1C18F-9AC6-4A92-BCEE-845906A45344}"/>
              </a:ext>
            </a:extLst>
          </p:cNvPr>
          <p:cNvSpPr/>
          <p:nvPr/>
        </p:nvSpPr>
        <p:spPr>
          <a:xfrm>
            <a:off x="5647699" y="2391148"/>
            <a:ext cx="736493" cy="85165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A369649-E619-4541-8183-E2019E1AD36C}"/>
              </a:ext>
            </a:extLst>
          </p:cNvPr>
          <p:cNvSpPr txBox="1"/>
          <p:nvPr/>
        </p:nvSpPr>
        <p:spPr>
          <a:xfrm>
            <a:off x="6495899" y="3664119"/>
            <a:ext cx="336325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石神井南幼稚園　ホール</a:t>
            </a:r>
            <a:endParaRPr kumimoji="1"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b="1" dirty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lang="zh-TW" altLang="en-US" sz="1100" b="1" dirty="0">
                <a:solidFill>
                  <a:srgbClr val="FF0000"/>
                </a:solidFill>
                <a:latin typeface="+mj-ea"/>
                <a:ea typeface="+mj-ea"/>
              </a:rPr>
              <a:t>電車　西武新宿線 上井草駅下車（徒歩</a:t>
            </a:r>
            <a:r>
              <a:rPr lang="en-US" altLang="zh-TW" sz="11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zh-TW" altLang="en-US" sz="1100" b="1" dirty="0">
                <a:solidFill>
                  <a:srgbClr val="FF0000"/>
                </a:solidFill>
                <a:latin typeface="+mj-ea"/>
                <a:ea typeface="+mj-ea"/>
              </a:rPr>
              <a:t>分）</a:t>
            </a:r>
            <a:endParaRPr kumimoji="1" lang="en-US" altLang="ja-JP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04E343D-F814-447B-B66D-4BE4936D06B3}"/>
              </a:ext>
            </a:extLst>
          </p:cNvPr>
          <p:cNvSpPr/>
          <p:nvPr/>
        </p:nvSpPr>
        <p:spPr>
          <a:xfrm>
            <a:off x="5654286" y="3776105"/>
            <a:ext cx="736493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場所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389C20-2057-40A9-8CB0-D8E676B9880E}"/>
              </a:ext>
            </a:extLst>
          </p:cNvPr>
          <p:cNvSpPr/>
          <p:nvPr/>
        </p:nvSpPr>
        <p:spPr>
          <a:xfrm>
            <a:off x="4738357" y="359227"/>
            <a:ext cx="728133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日にち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A23A02-6888-4821-B4F9-D827CA7A51EA}"/>
              </a:ext>
            </a:extLst>
          </p:cNvPr>
          <p:cNvSpPr txBox="1"/>
          <p:nvPr/>
        </p:nvSpPr>
        <p:spPr>
          <a:xfrm>
            <a:off x="5493939" y="285574"/>
            <a:ext cx="417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月２５日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１３：３０～１６：００　</a:t>
            </a:r>
            <a:endParaRPr kumimoji="1" lang="ja-JP" altLang="en-US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972179-C048-4840-A529-3A7C6F19296E}"/>
              </a:ext>
            </a:extLst>
          </p:cNvPr>
          <p:cNvSpPr txBox="1"/>
          <p:nvPr/>
        </p:nvSpPr>
        <p:spPr>
          <a:xfrm>
            <a:off x="-123" y="460732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F9001C6-F414-4127-8D65-B5EE016104B4}"/>
              </a:ext>
            </a:extLst>
          </p:cNvPr>
          <p:cNvSpPr/>
          <p:nvPr/>
        </p:nvSpPr>
        <p:spPr>
          <a:xfrm>
            <a:off x="1" y="5798127"/>
            <a:ext cx="9933826" cy="10598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4A9835E-10E0-4870-AAE8-76D005081EE9}"/>
              </a:ext>
            </a:extLst>
          </p:cNvPr>
          <p:cNvSpPr txBox="1"/>
          <p:nvPr/>
        </p:nvSpPr>
        <p:spPr>
          <a:xfrm>
            <a:off x="5615963" y="6241835"/>
            <a:ext cx="307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電話番号</a:t>
            </a:r>
            <a:r>
              <a:rPr kumimoji="1"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03-3995-0298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メール：</a:t>
            </a:r>
            <a:r>
              <a:rPr kumimoji="1" lang="en-US" altLang="ja-JP" sz="1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wssajapan@gmail.com</a:t>
            </a:r>
            <a:endParaRPr kumimoji="1" lang="ja-JP" altLang="en-US" sz="14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吹き出し: 四角形 36">
            <a:extLst>
              <a:ext uri="{FF2B5EF4-FFF2-40B4-BE49-F238E27FC236}">
                <a16:creationId xmlns:a16="http://schemas.microsoft.com/office/drawing/2014/main" id="{23980DB0-93C1-4602-A0F1-E4EF9C424640}"/>
              </a:ext>
            </a:extLst>
          </p:cNvPr>
          <p:cNvSpPr/>
          <p:nvPr/>
        </p:nvSpPr>
        <p:spPr>
          <a:xfrm>
            <a:off x="5609375" y="5840460"/>
            <a:ext cx="3776165" cy="370658"/>
          </a:xfrm>
          <a:prstGeom prst="wedgeRectCallout">
            <a:avLst>
              <a:gd name="adj1" fmla="val 37293"/>
              <a:gd name="adj2" fmla="val 66046"/>
            </a:avLst>
          </a:pr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4425F6C-2DFE-403D-9AC4-5D57EC6DB8B8}"/>
              </a:ext>
            </a:extLst>
          </p:cNvPr>
          <p:cNvSpPr txBox="1"/>
          <p:nvPr/>
        </p:nvSpPr>
        <p:spPr>
          <a:xfrm>
            <a:off x="5609376" y="5886090"/>
            <a:ext cx="39456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公式</a:t>
            </a:r>
            <a:r>
              <a:rPr kumimoji="1" lang="en-US" altLang="ja-JP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より　日本スポーツスタッキング協会のサイト見ることが出来ます。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78EA11C-44C6-4626-961C-1C4241499A1A}"/>
              </a:ext>
            </a:extLst>
          </p:cNvPr>
          <p:cNvSpPr/>
          <p:nvPr/>
        </p:nvSpPr>
        <p:spPr>
          <a:xfrm>
            <a:off x="5609376" y="5048939"/>
            <a:ext cx="4137804" cy="688417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F98DC84-07B4-496B-8994-663571062869}"/>
              </a:ext>
            </a:extLst>
          </p:cNvPr>
          <p:cNvSpPr txBox="1"/>
          <p:nvPr/>
        </p:nvSpPr>
        <p:spPr>
          <a:xfrm>
            <a:off x="6318728" y="5079239"/>
            <a:ext cx="354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参加していただいた方はスポーツスタッキング商品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特別イベント価格にて購入が出来ます。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当日リサイクル商品も販売します。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6F9BF1E-BBA4-416E-8D79-499FA3AB052D}"/>
              </a:ext>
            </a:extLst>
          </p:cNvPr>
          <p:cNvSpPr/>
          <p:nvPr/>
        </p:nvSpPr>
        <p:spPr>
          <a:xfrm>
            <a:off x="5609376" y="5048939"/>
            <a:ext cx="731822" cy="6884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6D64B2B-7153-4E3D-BE56-470C75CB0EF0}"/>
              </a:ext>
            </a:extLst>
          </p:cNvPr>
          <p:cNvSpPr txBox="1"/>
          <p:nvPr/>
        </p:nvSpPr>
        <p:spPr>
          <a:xfrm>
            <a:off x="4448755" y="6909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046DD4B-6194-4DA8-9AFD-40A7D2C43F7A}"/>
              </a:ext>
            </a:extLst>
          </p:cNvPr>
          <p:cNvSpPr txBox="1"/>
          <p:nvPr/>
        </p:nvSpPr>
        <p:spPr>
          <a:xfrm>
            <a:off x="5652121" y="508644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</a:t>
            </a:r>
          </a:p>
          <a:p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特典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A369649-E619-4541-8183-E2019E1AD36C}"/>
              </a:ext>
            </a:extLst>
          </p:cNvPr>
          <p:cNvSpPr txBox="1"/>
          <p:nvPr/>
        </p:nvSpPr>
        <p:spPr>
          <a:xfrm>
            <a:off x="6512036" y="4342594"/>
            <a:ext cx="1930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参加費：１０００円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当日現金支払い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04E343D-F814-447B-B66D-4BE4936D06B3}"/>
              </a:ext>
            </a:extLst>
          </p:cNvPr>
          <p:cNvSpPr/>
          <p:nvPr/>
        </p:nvSpPr>
        <p:spPr>
          <a:xfrm>
            <a:off x="5648536" y="4423453"/>
            <a:ext cx="736493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金額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5A23A02-6888-4821-B4F9-D827CA7A51EA}"/>
              </a:ext>
            </a:extLst>
          </p:cNvPr>
          <p:cNvSpPr txBox="1"/>
          <p:nvPr/>
        </p:nvSpPr>
        <p:spPr>
          <a:xfrm>
            <a:off x="82246" y="2183460"/>
            <a:ext cx="3193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募集人数　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募集方法　右記の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コードより申込ください。</a:t>
            </a:r>
            <a:endParaRPr kumimoji="1" lang="en-US" altLang="ja-JP" sz="1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名前・連絡先など入力　　　　　　　　　　　　　⇒</a:t>
            </a:r>
            <a:endParaRPr kumimoji="1" lang="en-US" altLang="ja-JP" sz="1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さわだ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SC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バスキャッチシステム使用</a:t>
            </a:r>
            <a:endParaRPr kumimoji="1" lang="en-US" altLang="ja-JP" sz="12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締め切り　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月２４日（土）</a:t>
            </a:r>
            <a:r>
              <a:rPr kumimoji="1" lang="en-US" altLang="ja-JP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時終了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E0498AB-D25B-4676-9697-22768E51F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67" y="6290162"/>
            <a:ext cx="663084" cy="482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図 55" descr="人, テーブル, 子供, 室内 が含まれている画像&#10;&#10;自動的に生成された説明">
            <a:extLst>
              <a:ext uri="{FF2B5EF4-FFF2-40B4-BE49-F238E27FC236}">
                <a16:creationId xmlns:a16="http://schemas.microsoft.com/office/drawing/2014/main" id="{6EBEB531-D684-486D-8CAA-238C2424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69" y="3215464"/>
            <a:ext cx="1591148" cy="1193361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6637BABF-7392-45C2-B249-D281BB97EB0B}"/>
              </a:ext>
            </a:extLst>
          </p:cNvPr>
          <p:cNvSpPr/>
          <p:nvPr/>
        </p:nvSpPr>
        <p:spPr>
          <a:xfrm>
            <a:off x="40788" y="5840460"/>
            <a:ext cx="5480265" cy="9861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7517A49-A8C7-42E8-BA19-72DBDEBAF0BF}"/>
              </a:ext>
            </a:extLst>
          </p:cNvPr>
          <p:cNvSpPr txBox="1"/>
          <p:nvPr/>
        </p:nvSpPr>
        <p:spPr>
          <a:xfrm>
            <a:off x="73078" y="5904199"/>
            <a:ext cx="5447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～第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　ジャパン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CUP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お知らせ～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日（日）国立青少年オリンピックセンター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日本チャンピオンを決める大会で、初心者～上級れべるまで参加可能です。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参加申込　ジャパン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大会終了後より受け付けます。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0" name="図 59" descr="人, 室内, 建物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2D304EB8-A427-46FC-B84B-85AFB115F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9" y="3206748"/>
            <a:ext cx="1591148" cy="1193361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AC2244F3-E6B7-44E7-8C99-C1F5A8105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25" y="6250917"/>
            <a:ext cx="549903" cy="549903"/>
          </a:xfrm>
          <a:prstGeom prst="rect">
            <a:avLst/>
          </a:prstGeom>
        </p:spPr>
      </p:pic>
      <p:pic>
        <p:nvPicPr>
          <p:cNvPr id="70" name="図 6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855C6CC2-0A44-43DF-BB80-E7CF3E4F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32" y="3093648"/>
            <a:ext cx="620948" cy="620948"/>
          </a:xfrm>
          <a:prstGeom prst="rect">
            <a:avLst/>
          </a:prstGeom>
        </p:spPr>
      </p:pic>
      <p:pic>
        <p:nvPicPr>
          <p:cNvPr id="74" name="図 73" descr="室内 が含まれている画像&#10;&#10;自動的に生成された説明">
            <a:extLst>
              <a:ext uri="{FF2B5EF4-FFF2-40B4-BE49-F238E27FC236}">
                <a16:creationId xmlns:a16="http://schemas.microsoft.com/office/drawing/2014/main" id="{3AD58FC8-7A72-4D89-A433-15540F9D5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12" y="4279136"/>
            <a:ext cx="539490" cy="539490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9180E2C-1BB8-49FB-AE02-970E8A08DC83}"/>
              </a:ext>
            </a:extLst>
          </p:cNvPr>
          <p:cNvSpPr txBox="1"/>
          <p:nvPr/>
        </p:nvSpPr>
        <p:spPr>
          <a:xfrm>
            <a:off x="8667475" y="4787269"/>
            <a:ext cx="1258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会場住所検索</a:t>
            </a:r>
          </a:p>
        </p:txBody>
      </p:sp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56C5F39-591F-4D33-BDDB-BEF5572BFB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" y="4417232"/>
            <a:ext cx="771222" cy="1070677"/>
          </a:xfrm>
          <a:prstGeom prst="rect">
            <a:avLst/>
          </a:prstGeom>
        </p:spPr>
      </p:pic>
      <p:pic>
        <p:nvPicPr>
          <p:cNvPr id="6" name="図 5" descr="男の子, 人 が含まれている画像&#10;&#10;自動的に生成された説明">
            <a:extLst>
              <a:ext uri="{FF2B5EF4-FFF2-40B4-BE49-F238E27FC236}">
                <a16:creationId xmlns:a16="http://schemas.microsoft.com/office/drawing/2014/main" id="{AB038E24-D7E2-4CE7-AD70-D90B04C509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2342" r="11158" b="12231"/>
          <a:stretch/>
        </p:blipFill>
        <p:spPr>
          <a:xfrm>
            <a:off x="2517903" y="4418400"/>
            <a:ext cx="2074426" cy="1159417"/>
          </a:xfrm>
          <a:prstGeom prst="rect">
            <a:avLst/>
          </a:prstGeom>
        </p:spPr>
      </p:pic>
      <p:pic>
        <p:nvPicPr>
          <p:cNvPr id="10" name="図 9" descr="人, スポーツ, 床, 写真 が含まれている画像&#10;&#10;自動的に生成された説明">
            <a:extLst>
              <a:ext uri="{FF2B5EF4-FFF2-40B4-BE49-F238E27FC236}">
                <a16:creationId xmlns:a16="http://schemas.microsoft.com/office/drawing/2014/main" id="{8A0ADF37-5213-4FC1-9DB2-7F84D0EF47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r="18498"/>
          <a:stretch/>
        </p:blipFill>
        <p:spPr>
          <a:xfrm>
            <a:off x="899827" y="4423775"/>
            <a:ext cx="1654759" cy="1338074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DCE3DA3-D2AE-46A5-BA24-F00D8D541EDD}"/>
              </a:ext>
            </a:extLst>
          </p:cNvPr>
          <p:cNvSpPr txBox="1"/>
          <p:nvPr/>
        </p:nvSpPr>
        <p:spPr>
          <a:xfrm>
            <a:off x="-1055089" y="5436810"/>
            <a:ext cx="6825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NHK</a:t>
            </a:r>
            <a:r>
              <a:rPr kumimoji="1" lang="ja-JP" altLang="en-US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天才てれびくん　</a:t>
            </a:r>
            <a:r>
              <a:rPr kumimoji="1" lang="en-US" altLang="ja-JP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YOU</a:t>
            </a:r>
            <a:r>
              <a:rPr kumimoji="1" lang="ja-JP" altLang="en-US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澤田選手　出演～</a:t>
            </a:r>
            <a:endParaRPr kumimoji="1" lang="en-US" altLang="ja-JP" b="1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5476BA9-2DEB-4353-B40E-7471EB6E0816}"/>
              </a:ext>
            </a:extLst>
          </p:cNvPr>
          <p:cNvSpPr txBox="1"/>
          <p:nvPr/>
        </p:nvSpPr>
        <p:spPr>
          <a:xfrm>
            <a:off x="-1055089" y="5133728"/>
            <a:ext cx="26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～ニュース～</a:t>
            </a:r>
            <a:endParaRPr kumimoji="1" lang="en-US" altLang="ja-JP" b="1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56CF7DF-630F-407A-83FA-47DCB4608DCB}"/>
              </a:ext>
            </a:extLst>
          </p:cNvPr>
          <p:cNvSpPr txBox="1"/>
          <p:nvPr/>
        </p:nvSpPr>
        <p:spPr>
          <a:xfrm>
            <a:off x="1914010" y="4036416"/>
            <a:ext cx="120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kumimoji="1" lang="ja-JP" altLang="en-US" sz="1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再放送　決定</a:t>
            </a:r>
            <a:endParaRPr kumimoji="1" lang="en-US" altLang="ja-JP" sz="1000" b="1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8/28</a:t>
            </a:r>
            <a:r>
              <a:rPr kumimoji="1" lang="ja-JP" altLang="en-US" sz="1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（水）</a:t>
            </a:r>
            <a:endParaRPr kumimoji="1" lang="en-US" altLang="ja-JP" sz="1000" b="1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b="1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夕方６時２０分～</a:t>
            </a:r>
            <a:endParaRPr kumimoji="1" lang="en-US" altLang="ja-JP" sz="1000" b="1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F8206F-DAA2-42FB-B42B-84075064F3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91" y="2435198"/>
            <a:ext cx="718404" cy="71840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0664A58-8093-4C59-9AD3-299B062C8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4224" y="4515818"/>
            <a:ext cx="878416" cy="688416"/>
          </a:xfrm>
          <a:prstGeom prst="rect">
            <a:avLst/>
          </a:prstGeom>
        </p:spPr>
      </p:pic>
      <p:pic>
        <p:nvPicPr>
          <p:cNvPr id="53" name="図 52" descr="スクリーンショット, モニター, 壁, コンピューター が含まれている画像&#10;&#10;高い精度で生成された説明">
            <a:extLst>
              <a:ext uri="{FF2B5EF4-FFF2-40B4-BE49-F238E27FC236}">
                <a16:creationId xmlns:a16="http://schemas.microsoft.com/office/drawing/2014/main" id="{B5A2B3FD-78B4-4FBF-948B-CB78BEC878F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18"/>
          <a:stretch/>
        </p:blipFill>
        <p:spPr>
          <a:xfrm>
            <a:off x="3929269" y="2376106"/>
            <a:ext cx="1450379" cy="1916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5882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100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HGP創英角ﾎﾟｯﾌﾟ体</vt:lpstr>
      <vt:lpstr>Meiryo UI</vt:lpstr>
      <vt:lpstr>新細明體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林 勇希</dc:creator>
  <cp:lastModifiedBy>YASUYOSHI SAWADA</cp:lastModifiedBy>
  <cp:revision>35</cp:revision>
  <cp:lastPrinted>2019-07-21T07:18:51Z</cp:lastPrinted>
  <dcterms:created xsi:type="dcterms:W3CDTF">2019-06-10T03:24:02Z</dcterms:created>
  <dcterms:modified xsi:type="dcterms:W3CDTF">2019-07-21T07:22:42Z</dcterms:modified>
</cp:coreProperties>
</file>